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305" r:id="rId2"/>
    <p:sldId id="631" r:id="rId3"/>
    <p:sldId id="628" r:id="rId4"/>
    <p:sldId id="632" r:id="rId5"/>
    <p:sldId id="630" r:id="rId6"/>
    <p:sldId id="620" r:id="rId7"/>
    <p:sldId id="623" r:id="rId8"/>
    <p:sldId id="585" r:id="rId9"/>
    <p:sldId id="61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543" autoAdjust="0"/>
    <p:restoredTop sz="86383" autoAdjust="0"/>
  </p:normalViewPr>
  <p:slideViewPr>
    <p:cSldViewPr snapToGrid="0">
      <p:cViewPr varScale="1">
        <p:scale>
          <a:sx n="250" d="100"/>
          <a:sy n="250" d="100"/>
        </p:scale>
        <p:origin x="1320" y="1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media/image1.png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77DEB0-5AA4-49C7-B0AD-AD047A002C4C}" type="datetimeFigureOut">
              <a:rPr lang="en-US" smtClean="0"/>
              <a:t>10/4/19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A4D32B-0177-4B34-AE20-6C7270561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941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6053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3256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Heavyweight AWT override Paint</a:t>
            </a:r>
          </a:p>
          <a:p>
            <a:r>
              <a:rPr lang="en-US" sz="1000" dirty="0"/>
              <a:t>Lightweight and Swing override </a:t>
            </a:r>
            <a:r>
              <a:rPr lang="en-US" sz="1000" dirty="0" err="1"/>
              <a:t>PaintComponent</a:t>
            </a:r>
            <a:endParaRPr lang="en-US" sz="1000" dirty="0"/>
          </a:p>
          <a:p>
            <a:r>
              <a:rPr lang="en-US" sz="1000" dirty="0"/>
              <a:t>GUI programming and threading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83323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79273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54591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379CA-5593-44B9-9585-5A7B08973D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AE673A-A12E-4EAE-AAEE-1D8C33B97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0A690-A5A9-42A5-957B-F20434309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148F73-40C8-4265-B665-988DFC4ED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18BEF-A0EA-4B00-B92A-31BD5EA07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704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F0A69-0A96-4408-918B-852C23889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68B5C5-5982-4F25-BF80-70A68DCD79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71C0DD-D1D4-451C-BF1E-F37CA37CC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CD31F2-3E3C-47BF-8B74-C37BA0DD1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D0682A-A511-4060-AAD3-319915F83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4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BE9592-4564-44CF-B146-ABA3624CF6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9E50E9-A590-46E1-B22A-4BA751B758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A8E949-42D9-4FCC-AAF3-EFB914BE7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43ABB1-B5C4-4B83-BF75-02D3BBA00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972D29-A262-47C0-9FDC-2EE0780D1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770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2B57A-183D-4B36-9232-552CD4795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0C98B-E3AB-45A4-A3E1-FF422E2850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7B8398-2635-4C1D-9564-19BA39C32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7A9543-AD96-46BC-8DF7-8D3A431CC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D41951-E228-421B-B28B-A22DED09D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182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56655-2C75-4449-B634-FB2919A1E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D49C01-BA41-4848-89BE-AEBD93EC17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384383-F8B1-435B-BBF7-82BF73315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BBF78A-8E6A-4777-828A-7D4D21D80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FC4756-2709-41FD-88D4-E95D85649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50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11BDA-7A16-461F-9C8A-4B7C940EE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7449F-FB5B-4BA4-86FD-F61EAFAC92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406EE-9A59-4BAD-AF1C-D47A03001A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74744E-2FCD-4385-BC54-467012E27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41EDA2-C9E2-4C4E-A16E-24760B779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D5CB8C-065A-4771-8014-F924C9A76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077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4F573-D3B3-41CF-83F4-FB0F16474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F6BC6E-3A34-4FC8-9590-CFFCBE7A4D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E2EE51-3653-4E27-A438-2A59EB9993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71A0ED-D53F-4A9D-9260-E6196201D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8D368D-018B-4D8D-97BA-7EA4B5A103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6B6CC1-883C-4C1E-9BAD-C19C13B69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E1A70F-1E03-456D-8F68-D9D440D95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F6B607-F078-4C1F-A38F-1D01E0747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832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338F5-2814-457A-B867-83EA39B6D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F6261F-9A9E-4B99-B9FE-B00381CB4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E28554-E12A-4C0E-A2CD-1F7E7901D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5EDE96-8BAE-4BD2-8359-AB9A4F1DB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340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E4D235-B521-434F-9C3A-7CE875F02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10/4/19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DEB77C-E2C4-4B20-ADA3-6063C1E31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30CBED-9E87-451E-B4D8-6D08340CF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749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AF71D-6F99-4644-9C32-F273FFE40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D05EF-C2B9-456F-8835-AC3B30EC30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7F5425-39B1-448C-8C09-17379C3757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4BA82B-3112-4EFF-AC26-2E5364247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906351-6F3F-4F91-83A9-98E77363B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2C2999-BD87-4680-BD2C-CB3D582E6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077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50D97-8169-48FD-9147-8032374DD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4B0208-ECE4-4EC6-8863-4F0A678DCC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318575-E703-4582-85F8-8E9B25B799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162DF0-4906-4B3E-BFDB-1D097C8B9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10/4/19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9B56B4-594C-41A7-9BB0-DDD2A8B01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B95E30-F343-40B8-BCB6-C1A66C3E7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547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BE1329-2699-44E1-85C9-6B4F2B3C3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740CC9-D7DA-4EED-A52B-F8230F3131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75B572-3054-4639-B241-E9DD972373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52E0E1-344B-4E26-B5AD-CE86AB802485}" type="datetimeFigureOut">
              <a:rPr lang="en-US" smtClean="0"/>
              <a:t>10/4/19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787CDE-CC99-473F-8F62-749AA3E6D1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96558F-BCFA-4DF9-8CEB-3521E11E99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765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3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46405-6F1F-4926-B387-B75245C2F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268155" cy="1325563"/>
          </a:xfrm>
        </p:spPr>
        <p:txBody>
          <a:bodyPr>
            <a:normAutofit/>
          </a:bodyPr>
          <a:lstStyle/>
          <a:p>
            <a:r>
              <a:rPr lang="en-US" sz="3600"/>
              <a:t>Object-Oriented Programming</a:t>
            </a:r>
            <a:br>
              <a:rPr lang="en-US"/>
            </a:br>
            <a:r>
              <a:rPr lang="en-US" sz="1800"/>
              <a:t>Discussion, Lecture, &amp; Lab</a:t>
            </a:r>
            <a:br>
              <a:rPr lang="en-US" sz="1800"/>
            </a:br>
            <a:r>
              <a:rPr lang="en-US" sz="1800"/>
              <a:t>Eric Pogue</a:t>
            </a:r>
            <a:endParaRPr lang="en-US" sz="1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9348"/>
            <a:ext cx="10515600" cy="443761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/>
              <a:t>Agenda for Friday, October 4</a:t>
            </a:r>
            <a:r>
              <a:rPr lang="en-US" sz="2000" baseline="30000" dirty="0"/>
              <a:t>th</a:t>
            </a:r>
            <a:r>
              <a:rPr lang="en-US" sz="2000" dirty="0"/>
              <a:t> from 2 to 2:50pm CST: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Friendly Conversation Topic – Technology, Security, &amp; Privacy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Assignment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Q&amp;A of Graphical User Interfaces (GUI) in Java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Q&amp;A FaceDraw Demo Schedule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Lab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Discussion &amp; Questions welcome at any time… please be present with no phones or email during our time together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EDCD7D6-DA50-40A6-870F-1D890F7321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0555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46405-6F1F-4926-B387-B75245C2F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53600" y="1396289"/>
            <a:ext cx="5006336" cy="1325563"/>
          </a:xfrm>
        </p:spPr>
        <p:txBody>
          <a:bodyPr>
            <a:normAutofit/>
          </a:bodyPr>
          <a:lstStyle/>
          <a:p>
            <a:r>
              <a:rPr lang="en-US" sz="2800" dirty="0"/>
              <a:t>Object-Oriented Programming</a:t>
            </a:r>
            <a:br>
              <a:rPr lang="en-US" sz="2800" dirty="0"/>
            </a:br>
            <a:r>
              <a:rPr lang="en-US" sz="2800" dirty="0"/>
              <a:t>Discussion, Lecture, &amp; Lab</a:t>
            </a:r>
            <a:br>
              <a:rPr lang="en-US" sz="2800" dirty="0"/>
            </a:br>
            <a:r>
              <a:rPr lang="en-US" sz="2800" dirty="0"/>
              <a:t>Eric Pogue</a:t>
            </a:r>
          </a:p>
        </p:txBody>
      </p:sp>
      <p:sp>
        <p:nvSpPr>
          <p:cNvPr id="15" name="Freeform: Shape 8">
            <a:extLst>
              <a:ext uri="{FF2B5EF4-FFF2-40B4-BE49-F238E27FC236}">
                <a16:creationId xmlns:a16="http://schemas.microsoft.com/office/drawing/2014/main" id="{4F74D28C-3268-4E35-8EE1-D92CB4A85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0">
            <a:extLst>
              <a:ext uri="{FF2B5EF4-FFF2-40B4-BE49-F238E27FC236}">
                <a16:creationId xmlns:a16="http://schemas.microsoft.com/office/drawing/2014/main" id="{58D44E42-C462-4105-BC86-FE75B4E3C4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024154" cy="6858000"/>
          </a:xfrm>
          <a:custGeom>
            <a:avLst/>
            <a:gdLst>
              <a:gd name="connsiteX0" fmla="*/ 70374 w 6024154"/>
              <a:gd name="connsiteY0" fmla="*/ 0 h 6858000"/>
              <a:gd name="connsiteX1" fmla="*/ 6024154 w 6024154"/>
              <a:gd name="connsiteY1" fmla="*/ 0 h 6858000"/>
              <a:gd name="connsiteX2" fmla="*/ 6024154 w 6024154"/>
              <a:gd name="connsiteY2" fmla="*/ 6858000 h 6858000"/>
              <a:gd name="connsiteX3" fmla="*/ 3587167 w 6024154"/>
              <a:gd name="connsiteY3" fmla="*/ 6858000 h 6858000"/>
              <a:gd name="connsiteX4" fmla="*/ 3474220 w 6024154"/>
              <a:gd name="connsiteY4" fmla="*/ 6800152 h 6858000"/>
              <a:gd name="connsiteX5" fmla="*/ 0 w 6024154"/>
              <a:gd name="connsiteY5" fmla="*/ 962844 h 6858000"/>
              <a:gd name="connsiteX6" fmla="*/ 34274 w 6024154"/>
              <a:gd name="connsiteY6" fmla="*/ 28409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70374" y="0"/>
                </a:moveTo>
                <a:lnTo>
                  <a:pt x="6024154" y="0"/>
                </a:lnTo>
                <a:lnTo>
                  <a:pt x="6024154" y="6858000"/>
                </a:lnTo>
                <a:lnTo>
                  <a:pt x="3587167" y="6858000"/>
                </a:lnTo>
                <a:lnTo>
                  <a:pt x="3474220" y="6800152"/>
                </a:lnTo>
                <a:cubicBezTo>
                  <a:pt x="1404818" y="5675986"/>
                  <a:pt x="0" y="3483472"/>
                  <a:pt x="0" y="962844"/>
                </a:cubicBezTo>
                <a:cubicBezTo>
                  <a:pt x="0" y="733696"/>
                  <a:pt x="11610" y="507260"/>
                  <a:pt x="34274" y="28409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EDCD7D6-DA50-40A6-870F-1D890F7321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241" y="1638996"/>
            <a:ext cx="4105275" cy="2114215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8044" y="2871982"/>
            <a:ext cx="5006336" cy="3181684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1500" dirty="0"/>
              <a:t>Agenda for Friday, October 4</a:t>
            </a:r>
            <a:r>
              <a:rPr lang="en-US" sz="1500" baseline="30000" dirty="0"/>
              <a:t>th</a:t>
            </a:r>
            <a:r>
              <a:rPr lang="en-US" sz="1500" dirty="0"/>
              <a:t> from 2 to 2:50pm CST: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1500" dirty="0"/>
              <a:t>Friendly Conversation Topic – Technology, Security, &amp; Privacy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1500" dirty="0"/>
              <a:t>Assignment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1500" dirty="0"/>
              <a:t>Q&amp;A of Graphical User Interfaces (GUI) in Java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1500" dirty="0"/>
              <a:t>Review Demo Assignment and Next Wednesday’s FaceDraw Demo Schedule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1500" dirty="0"/>
              <a:t>Lab</a:t>
            </a:r>
          </a:p>
          <a:p>
            <a:pPr marL="0" indent="0">
              <a:buNone/>
            </a:pPr>
            <a:endParaRPr lang="en-US" sz="1500" dirty="0"/>
          </a:p>
          <a:p>
            <a:pPr marL="0" indent="0">
              <a:buNone/>
            </a:pPr>
            <a:r>
              <a:rPr lang="en-US" sz="1500" dirty="0"/>
              <a:t>Discussion &amp; Questions welcome at any time… please be present with no phones or email during our time together</a:t>
            </a:r>
          </a:p>
        </p:txBody>
      </p:sp>
    </p:spTree>
    <p:extLst>
      <p:ext uri="{BB962C8B-B14F-4D97-AF65-F5344CB8AC3E}">
        <p14:creationId xmlns:p14="http://schemas.microsoft.com/office/powerpoint/2010/main" val="31166377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Technology, Security, &amp; Privacy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48E5E05-214E-F548-A287-42EAB01DE4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9367" y="2159345"/>
            <a:ext cx="8973266" cy="2539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5826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8D41CF8-5232-42BC-8D05-AFEDE2153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1256"/>
            <a:ext cx="12192000" cy="6869256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Technology, Security, &amp; Privacy</a:t>
            </a:r>
          </a:p>
        </p:txBody>
      </p:sp>
      <p:sp>
        <p:nvSpPr>
          <p:cNvPr id="13" name="Rounded Rectangle 5">
            <a:extLst>
              <a:ext uri="{FF2B5EF4-FFF2-40B4-BE49-F238E27FC236}">
                <a16:creationId xmlns:a16="http://schemas.microsoft.com/office/drawing/2014/main" id="{49237091-E62C-4878-AA4C-0B9995ADB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1828801"/>
            <a:ext cx="10515600" cy="436245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48E5E05-214E-F548-A287-42EAB01DE4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240" y="2615109"/>
            <a:ext cx="9875520" cy="2789834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3142247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All sprint 3 activities and assignments need to be complete Sunday</a:t>
            </a:r>
          </a:p>
          <a:p>
            <a:pPr marL="0" indent="0">
              <a:buNone/>
            </a:pP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46395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7272"/>
          </a:xfrm>
        </p:spPr>
        <p:txBody>
          <a:bodyPr>
            <a:normAutofit/>
          </a:bodyPr>
          <a:lstStyle/>
          <a:p>
            <a:pPr>
              <a:spcBef>
                <a:spcPts val="400"/>
              </a:spcBef>
            </a:pPr>
            <a:r>
              <a:rPr lang="en-US" sz="3600" dirty="0"/>
              <a:t>Q&amp;A of Graphical User Interfaces (GUI) in Java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59336"/>
            <a:ext cx="10718950" cy="5463343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dirty="0"/>
              <a:t>Summarize Java Graphical User Interface Development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Position Java GUI development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Explain Heavyweight components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Explain Lightweight components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Examine the paint and paintComponent methods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Explain Layout Managers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Review Class extension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Introduce Interface implementation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Introduce Event Handling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Examine an implementation of ActionListener</a:t>
            </a:r>
          </a:p>
        </p:txBody>
      </p:sp>
    </p:spTree>
    <p:extLst>
      <p:ext uri="{BB962C8B-B14F-4D97-AF65-F5344CB8AC3E}">
        <p14:creationId xmlns:p14="http://schemas.microsoft.com/office/powerpoint/2010/main" val="3603468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050"/>
    </mc:Choice>
    <mc:Fallback xmlns="">
      <p:transition spd="slow" advTm="7305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FE608CC4-214A-48B7-B219-A6B37DD5CCC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46837380"/>
              </p:ext>
            </p:extLst>
          </p:nvPr>
        </p:nvGraphicFramePr>
        <p:xfrm>
          <a:off x="2994025" y="441325"/>
          <a:ext cx="6205538" cy="5975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0" name="Worksheet" r:id="rId3" imgW="7289800" imgH="7023100" progId="Excel.Sheet.12">
                  <p:embed/>
                </p:oleObj>
              </mc:Choice>
              <mc:Fallback>
                <p:oleObj name="Worksheet" r:id="rId3" imgW="7289800" imgH="7023100" progId="Excel.Sheet.12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FE608CC4-214A-48B7-B219-A6B37DD5CCC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94025" y="441325"/>
                        <a:ext cx="6205538" cy="5975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950932F7-C8C1-F04A-B5A7-9EF956047090}"/>
              </a:ext>
            </a:extLst>
          </p:cNvPr>
          <p:cNvSpPr/>
          <p:nvPr/>
        </p:nvSpPr>
        <p:spPr>
          <a:xfrm>
            <a:off x="3569276" y="1413164"/>
            <a:ext cx="4556415" cy="940377"/>
          </a:xfrm>
          <a:prstGeom prst="rect">
            <a:avLst/>
          </a:prstGeom>
          <a:noFill/>
          <a:ln w="254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528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Lab</a:t>
            </a:r>
            <a:endParaRPr lang="en-US" sz="3600" b="1" i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22399"/>
            <a:ext cx="10718950" cy="31045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As A Scrum Team: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Even More FaceDraw, FaceDraw, FaceDraw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Optional: Topics By Request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Team report out by new Scrum Master at 2:48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6BADDFD-9BE3-0244-AE69-52D2BB47696A}"/>
              </a:ext>
            </a:extLst>
          </p:cNvPr>
          <p:cNvSpPr/>
          <p:nvPr/>
        </p:nvSpPr>
        <p:spPr>
          <a:xfrm>
            <a:off x="838200" y="4649423"/>
            <a:ext cx="105156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u="sng" dirty="0"/>
              <a:t>Team Report Out Guidelines</a:t>
            </a:r>
          </a:p>
          <a:p>
            <a:r>
              <a:rPr lang="en-US" dirty="0"/>
              <a:t>Scrum Master will stand up, give your name, your team name, and briefly answer the following questions: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What did you accomplish since the last meeting? And what will you be working on until the next meeting?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Is the team committed to completing assignments? All/Most/Some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What is getting in your way or keeping you from completing the assignments?</a:t>
            </a:r>
          </a:p>
        </p:txBody>
      </p:sp>
    </p:spTree>
    <p:extLst>
      <p:ext uri="{BB962C8B-B14F-4D97-AF65-F5344CB8AC3E}">
        <p14:creationId xmlns:p14="http://schemas.microsoft.com/office/powerpoint/2010/main" val="35544597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End of Session</a:t>
            </a:r>
          </a:p>
        </p:txBody>
      </p:sp>
    </p:spTree>
    <p:extLst>
      <p:ext uri="{BB962C8B-B14F-4D97-AF65-F5344CB8AC3E}">
        <p14:creationId xmlns:p14="http://schemas.microsoft.com/office/powerpoint/2010/main" val="35934383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327</Words>
  <Application>Microsoft Macintosh PowerPoint</Application>
  <PresentationFormat>Widescreen</PresentationFormat>
  <Paragraphs>53</Paragraphs>
  <Slides>9</Slides>
  <Notes>5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Microsoft Excel Worksheet</vt:lpstr>
      <vt:lpstr>Object-Oriented Programming Discussion, Lecture, &amp; Lab Eric Pogue</vt:lpstr>
      <vt:lpstr>Object-Oriented Programming Discussion, Lecture, &amp; Lab Eric Pogue</vt:lpstr>
      <vt:lpstr>Technology, Security, &amp; Privacy</vt:lpstr>
      <vt:lpstr>Technology, Security, &amp; Privacy</vt:lpstr>
      <vt:lpstr>Assignment</vt:lpstr>
      <vt:lpstr>Q&amp;A of Graphical User Interfaces (GUI) in Java</vt:lpstr>
      <vt:lpstr>PowerPoint Presentation</vt:lpstr>
      <vt:lpstr>Lab</vt:lpstr>
      <vt:lpstr>End of Session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Object-Oriented Programming Discussion, Lecture, &amp; Lab Eric Pogue</dc:title>
  <dc:creator>Pogue, Eric</dc:creator>
  <cp:lastModifiedBy>Pogue, Eric</cp:lastModifiedBy>
  <cp:revision>3</cp:revision>
  <dcterms:created xsi:type="dcterms:W3CDTF">2019-10-04T13:39:56Z</dcterms:created>
  <dcterms:modified xsi:type="dcterms:W3CDTF">2019-10-04T13:48:54Z</dcterms:modified>
</cp:coreProperties>
</file>